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56" r:id="rId2"/>
    <p:sldId id="376" r:id="rId3"/>
    <p:sldId id="454" r:id="rId4"/>
    <p:sldId id="455" r:id="rId5"/>
    <p:sldId id="456" r:id="rId6"/>
    <p:sldId id="457" r:id="rId7"/>
    <p:sldId id="458" r:id="rId8"/>
    <p:sldId id="459" r:id="rId9"/>
    <p:sldId id="460" r:id="rId10"/>
    <p:sldId id="497" r:id="rId11"/>
    <p:sldId id="462" r:id="rId12"/>
    <p:sldId id="463" r:id="rId13"/>
    <p:sldId id="464" r:id="rId14"/>
    <p:sldId id="465" r:id="rId15"/>
    <p:sldId id="466" r:id="rId16"/>
    <p:sldId id="467" r:id="rId17"/>
    <p:sldId id="365" r:id="rId18"/>
    <p:sldId id="470" r:id="rId19"/>
    <p:sldId id="378" r:id="rId20"/>
    <p:sldId id="381" r:id="rId21"/>
    <p:sldId id="474" r:id="rId22"/>
    <p:sldId id="469" r:id="rId23"/>
    <p:sldId id="475" r:id="rId24"/>
    <p:sldId id="477" r:id="rId25"/>
    <p:sldId id="476" r:id="rId26"/>
    <p:sldId id="491" r:id="rId27"/>
    <p:sldId id="478" r:id="rId28"/>
    <p:sldId id="471" r:id="rId29"/>
    <p:sldId id="472" r:id="rId30"/>
    <p:sldId id="473" r:id="rId31"/>
    <p:sldId id="482" r:id="rId32"/>
    <p:sldId id="492" r:id="rId33"/>
    <p:sldId id="481" r:id="rId34"/>
    <p:sldId id="495" r:id="rId35"/>
    <p:sldId id="490" r:id="rId36"/>
    <p:sldId id="483" r:id="rId37"/>
    <p:sldId id="496" r:id="rId38"/>
    <p:sldId id="487" r:id="rId39"/>
    <p:sldId id="488" r:id="rId40"/>
    <p:sldId id="485" r:id="rId41"/>
    <p:sldId id="359" r:id="rId42"/>
    <p:sldId id="493" r:id="rId43"/>
    <p:sldId id="494" r:id="rId44"/>
    <p:sldId id="486" r:id="rId45"/>
    <p:sldId id="498" r:id="rId46"/>
    <p:sldId id="499" r:id="rId47"/>
    <p:sldId id="453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ominique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77146" autoAdjust="0"/>
  </p:normalViewPr>
  <p:slideViewPr>
    <p:cSldViewPr snapToGrid="0">
      <p:cViewPr varScale="1">
        <p:scale>
          <a:sx n="114" d="100"/>
          <a:sy n="114" d="100"/>
        </p:scale>
        <p:origin x="5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7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9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Name: “Apollo 13”,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ManagerID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“Tom.hanks@Hollywood.com”,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210666" y="2431116"/>
            <a:ext cx="12952183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timestamp   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"c5693101"| "2019-09-09"|"{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Meetup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 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"c5693101"| "2019-09-09"|"{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"|"{}"                                    |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ProjectCreated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 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"|"{ Name: " Event Sourcing Blog" }"      |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ProjectManagerAssigned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</a:t>
            </a:r>
            <a:r>
              <a:rPr lang="en-US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ProjectManagerName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"Oskar Dudycz" }"|  </a:t>
            </a:r>
            <a:br>
              <a:rPr lang="en-US" altLang="en-US" sz="1500" b="1" dirty="0"/>
            </a:b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"Project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NameChanged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"c569310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"2019-09-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"|"{ Name: "Event Sourcing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 Meetup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29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0652">
            <a:off x="1813585" y="2323950"/>
            <a:ext cx="8564829" cy="38541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131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994" y="2506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wydarzyly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Sie</a:t>
            </a:r>
            <a:r>
              <a:rPr lang="en-GB" dirty="0"/>
              <a:t> w </a:t>
            </a:r>
            <a:r>
              <a:rPr lang="en-GB" dirty="0" err="1"/>
              <a:t>przeszlosci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2080" y="3098800"/>
            <a:ext cx="1881587" cy="9915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21467" y="3749089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61029" y="2725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11976" y="340017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326467" y="3197959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55014" y="366804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61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to</a:t>
            </a:r>
          </a:p>
          <a:p>
            <a:pPr marL="0" indent="0">
              <a:buNone/>
            </a:pPr>
            <a:r>
              <a:rPr lang="en-GB" dirty="0" err="1"/>
              <a:t>Wiadomosci</a:t>
            </a:r>
            <a:r>
              <a:rPr lang="en-GB" dirty="0"/>
              <a:t> </a:t>
            </a:r>
            <a:r>
              <a:rPr lang="en-GB" sz="2400" i="1" dirty="0"/>
              <a:t>(messages)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97732" y="2470150"/>
            <a:ext cx="1934418" cy="84080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58099" y="3258092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7644">
            <a:off x="4798268" y="1744508"/>
            <a:ext cx="4876800" cy="487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2621144" y="25357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74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10250</TotalTime>
  <Words>811</Words>
  <Application>Microsoft Office PowerPoint</Application>
  <PresentationFormat>Panoramiczny</PresentationFormat>
  <Paragraphs>125</Paragraphs>
  <Slides>47</Slides>
  <Notes>10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47</vt:i4>
      </vt:variant>
    </vt:vector>
  </HeadingPairs>
  <TitlesOfParts>
    <vt:vector size="52" baseType="lpstr">
      <vt:lpstr>Arial</vt:lpstr>
      <vt:lpstr>Courier New</vt:lpstr>
      <vt:lpstr>Dominique</vt:lpstr>
      <vt:lpstr>Calibri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Prezentacja programu PowerPoint</vt:lpstr>
      <vt:lpstr>Prezentacja programu PowerPoint</vt:lpstr>
      <vt:lpstr>Opis problemu/sytuacji</vt:lpstr>
      <vt:lpstr>Opis problemu/sytuacji</vt:lpstr>
      <vt:lpstr>Prezentacja programu PowerPoint</vt:lpstr>
      <vt:lpstr>ZDarzenie</vt:lpstr>
      <vt:lpstr>ZDarzenie</vt:lpstr>
      <vt:lpstr>ZDarzenie</vt:lpstr>
      <vt:lpstr>Prezentacja programu PowerPoint</vt:lpstr>
      <vt:lpstr>Prezentacja programu PowerPoint</vt:lpstr>
      <vt:lpstr>Prezentacja programu PowerPoint</vt:lpstr>
      <vt:lpstr>Agregat</vt:lpstr>
      <vt:lpstr>Agregat vs Encja</vt:lpstr>
      <vt:lpstr>Prezentacja programu PowerPoint</vt:lpstr>
      <vt:lpstr>CQRS</vt:lpstr>
      <vt:lpstr>CQRS</vt:lpstr>
      <vt:lpstr>CQRS i Event Sourcing</vt:lpstr>
      <vt:lpstr>Prezentacja programu PowerPoint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Podrózowanie w czasie</vt:lpstr>
      <vt:lpstr>Prezentacja programu PowerPoint</vt:lpstr>
      <vt:lpstr>POdsumowanie</vt:lpstr>
      <vt:lpstr>Co Dalej?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230</cp:revision>
  <cp:lastPrinted>2019-05-08T12:52:32Z</cp:lastPrinted>
  <dcterms:created xsi:type="dcterms:W3CDTF">2019-05-07T16:08:34Z</dcterms:created>
  <dcterms:modified xsi:type="dcterms:W3CDTF">2020-01-29T15:41:48Z</dcterms:modified>
</cp:coreProperties>
</file>